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0" r:id="rId18"/>
  </p:sldIdLst>
  <p:sldSz cx="18288000" cy="10287000"/>
  <p:notesSz cx="18288000" cy="10287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483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81099" y="2465388"/>
            <a:ext cx="8972550" cy="5353050"/>
          </a:xfrm>
          <a:custGeom>
            <a:avLst/>
            <a:gdLst/>
            <a:ahLst/>
            <a:cxnLst/>
            <a:rect l="l" t="t" r="r" b="b"/>
            <a:pathLst>
              <a:path w="8972550" h="5353050">
                <a:moveTo>
                  <a:pt x="8972549" y="5353049"/>
                </a:moveTo>
                <a:lnTo>
                  <a:pt x="0" y="5353049"/>
                </a:lnTo>
                <a:lnTo>
                  <a:pt x="0" y="0"/>
                </a:lnTo>
                <a:lnTo>
                  <a:pt x="8972549" y="0"/>
                </a:lnTo>
                <a:lnTo>
                  <a:pt x="8972549" y="5353049"/>
                </a:lnTo>
                <a:close/>
              </a:path>
            </a:pathLst>
          </a:custGeom>
          <a:solidFill>
            <a:srgbClr val="003B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75651" y="3373843"/>
            <a:ext cx="14536696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0770" y="1510838"/>
            <a:ext cx="14966458" cy="1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5651" y="4331878"/>
            <a:ext cx="11416696" cy="345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3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538918" y="0"/>
            <a:ext cx="8750935" cy="10287000"/>
            <a:chOff x="9538918" y="0"/>
            <a:chExt cx="875093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38918" y="0"/>
              <a:ext cx="8749081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860351" y="6097123"/>
              <a:ext cx="8429625" cy="2933700"/>
            </a:xfrm>
            <a:custGeom>
              <a:avLst/>
              <a:gdLst/>
              <a:ahLst/>
              <a:cxnLst/>
              <a:rect l="l" t="t" r="r" b="b"/>
              <a:pathLst>
                <a:path w="8429625" h="2933700">
                  <a:moveTo>
                    <a:pt x="8429309" y="0"/>
                  </a:moveTo>
                  <a:lnTo>
                    <a:pt x="8429309" y="2933699"/>
                  </a:lnTo>
                  <a:lnTo>
                    <a:pt x="0" y="2933699"/>
                  </a:lnTo>
                  <a:lnTo>
                    <a:pt x="8429309" y="0"/>
                  </a:lnTo>
                  <a:close/>
                </a:path>
              </a:pathLst>
            </a:custGeom>
            <a:solidFill>
              <a:srgbClr val="01A5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495" y="3392423"/>
            <a:ext cx="7162799" cy="3752087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5B53CE7C-A815-460C-BDF1-BF27248C4814}"/>
              </a:ext>
            </a:extLst>
          </p:cNvPr>
          <p:cNvSpPr txBox="1">
            <a:spLocks/>
          </p:cNvSpPr>
          <p:nvPr/>
        </p:nvSpPr>
        <p:spPr>
          <a:xfrm>
            <a:off x="12420600" y="647700"/>
            <a:ext cx="7301283" cy="387477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8415">
              <a:spcBef>
                <a:spcPts val="675"/>
              </a:spcBef>
            </a:pPr>
            <a:endParaRPr lang="da-DK" sz="2400" kern="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698500" indent="-685800">
              <a:spcBef>
                <a:spcPts val="1330"/>
              </a:spcBef>
              <a:buFontTx/>
              <a:buChar char="-"/>
            </a:pPr>
            <a:r>
              <a:rPr lang="da-DK" sz="2800" kern="0" spc="585" dirty="0">
                <a:solidFill>
                  <a:schemeClr val="bg1"/>
                </a:solidFill>
              </a:rPr>
              <a:t>YASSINE ESSAMADI</a:t>
            </a:r>
          </a:p>
          <a:p>
            <a:pPr marL="698500" indent="-685800">
              <a:spcBef>
                <a:spcPts val="1330"/>
              </a:spcBef>
              <a:buFontTx/>
              <a:buChar char="-"/>
            </a:pPr>
            <a:r>
              <a:rPr lang="da-DK" sz="2800" kern="0" spc="585" dirty="0">
                <a:solidFill>
                  <a:schemeClr val="bg1"/>
                </a:solidFill>
              </a:rPr>
              <a:t>NABIL HATRI </a:t>
            </a:r>
          </a:p>
          <a:p>
            <a:pPr marL="698500" indent="-685800">
              <a:spcBef>
                <a:spcPts val="1330"/>
              </a:spcBef>
              <a:buFontTx/>
              <a:buChar char="-"/>
            </a:pPr>
            <a:r>
              <a:rPr lang="da-DK" sz="2800" kern="0" spc="585" dirty="0">
                <a:solidFill>
                  <a:schemeClr val="bg1"/>
                </a:solidFill>
              </a:rPr>
              <a:t>Aymene AZEGGAGH</a:t>
            </a:r>
          </a:p>
          <a:p>
            <a:pPr marL="698500" indent="-685800">
              <a:spcBef>
                <a:spcPts val="1330"/>
              </a:spcBef>
              <a:buFontTx/>
              <a:buChar char="-"/>
            </a:pPr>
            <a:r>
              <a:rPr lang="da-DK" sz="2800" kern="0" spc="585" dirty="0">
                <a:solidFill>
                  <a:schemeClr val="bg1"/>
                </a:solidFill>
              </a:rPr>
              <a:t>Walid ELBOUHSSAINI</a:t>
            </a:r>
          </a:p>
          <a:p>
            <a:pPr marL="698500" indent="-685800">
              <a:spcBef>
                <a:spcPts val="1330"/>
              </a:spcBef>
              <a:buFontTx/>
              <a:buChar char="-"/>
            </a:pPr>
            <a:endParaRPr lang="da-DK" sz="5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949" y="5906927"/>
            <a:ext cx="16381951" cy="23690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95198" y="1502207"/>
            <a:ext cx="13591540" cy="2248051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1010"/>
              </a:spcBef>
            </a:pPr>
            <a:r>
              <a:rPr sz="5600" spc="894" dirty="0">
                <a:latin typeface="Verdana"/>
                <a:cs typeface="Verdana"/>
              </a:rPr>
              <a:t>L</a:t>
            </a:r>
            <a:r>
              <a:rPr sz="5600" spc="695" dirty="0">
                <a:latin typeface="Verdana"/>
                <a:cs typeface="Verdana"/>
              </a:rPr>
              <a:t>A</a:t>
            </a:r>
            <a:r>
              <a:rPr sz="5600" spc="-844" dirty="0">
                <a:latin typeface="Verdana"/>
                <a:cs typeface="Verdana"/>
              </a:rPr>
              <a:t> </a:t>
            </a:r>
            <a:r>
              <a:rPr sz="5600" spc="1180" dirty="0">
                <a:latin typeface="Verdana"/>
                <a:cs typeface="Verdana"/>
              </a:rPr>
              <a:t>M</a:t>
            </a:r>
            <a:r>
              <a:rPr sz="5600" spc="630" dirty="0">
                <a:latin typeface="Verdana"/>
                <a:cs typeface="Verdana"/>
              </a:rPr>
              <a:t>O</a:t>
            </a:r>
            <a:r>
              <a:rPr sz="5600" spc="790" dirty="0">
                <a:latin typeface="Verdana"/>
                <a:cs typeface="Verdana"/>
              </a:rPr>
              <a:t>Y</a:t>
            </a:r>
            <a:r>
              <a:rPr sz="5600" spc="540" dirty="0">
                <a:latin typeface="Verdana"/>
                <a:cs typeface="Verdana"/>
              </a:rPr>
              <a:t>E</a:t>
            </a:r>
            <a:r>
              <a:rPr sz="5600" spc="885" dirty="0">
                <a:latin typeface="Verdana"/>
                <a:cs typeface="Verdana"/>
              </a:rPr>
              <a:t>NN</a:t>
            </a:r>
            <a:r>
              <a:rPr sz="5600" spc="545" dirty="0">
                <a:latin typeface="Verdana"/>
                <a:cs typeface="Verdana"/>
              </a:rPr>
              <a:t>E</a:t>
            </a:r>
            <a:r>
              <a:rPr sz="5600" spc="-844" dirty="0">
                <a:latin typeface="Verdana"/>
                <a:cs typeface="Verdana"/>
              </a:rPr>
              <a:t> </a:t>
            </a:r>
            <a:r>
              <a:rPr sz="5600" spc="470" dirty="0">
                <a:latin typeface="Verdana"/>
                <a:cs typeface="Verdana"/>
              </a:rPr>
              <a:t>D</a:t>
            </a:r>
            <a:r>
              <a:rPr sz="5600" spc="540" dirty="0">
                <a:latin typeface="Verdana"/>
                <a:cs typeface="Verdana"/>
              </a:rPr>
              <a:t>E</a:t>
            </a:r>
            <a:r>
              <a:rPr sz="5600" spc="175" dirty="0">
                <a:latin typeface="Verdana"/>
                <a:cs typeface="Verdana"/>
              </a:rPr>
              <a:t>S</a:t>
            </a:r>
            <a:r>
              <a:rPr sz="5600" spc="-844" dirty="0">
                <a:latin typeface="Verdana"/>
                <a:cs typeface="Verdana"/>
              </a:rPr>
              <a:t> </a:t>
            </a:r>
            <a:r>
              <a:rPr sz="5600" spc="780" dirty="0">
                <a:latin typeface="Verdana"/>
                <a:cs typeface="Verdana"/>
              </a:rPr>
              <a:t>C</a:t>
            </a:r>
            <a:r>
              <a:rPr sz="5600" spc="894" dirty="0">
                <a:latin typeface="Verdana"/>
                <a:cs typeface="Verdana"/>
              </a:rPr>
              <a:t>L</a:t>
            </a:r>
            <a:r>
              <a:rPr sz="5600" spc="690" dirty="0">
                <a:latin typeface="Verdana"/>
                <a:cs typeface="Verdana"/>
              </a:rPr>
              <a:t>A</a:t>
            </a:r>
            <a:r>
              <a:rPr sz="5600" spc="170" dirty="0">
                <a:latin typeface="Verdana"/>
                <a:cs typeface="Verdana"/>
              </a:rPr>
              <a:t>SS</a:t>
            </a:r>
            <a:r>
              <a:rPr sz="5600" spc="540" dirty="0">
                <a:latin typeface="Verdana"/>
                <a:cs typeface="Verdana"/>
              </a:rPr>
              <a:t>E</a:t>
            </a:r>
            <a:r>
              <a:rPr sz="5600" spc="1180" dirty="0">
                <a:latin typeface="Verdana"/>
                <a:cs typeface="Verdana"/>
              </a:rPr>
              <a:t>M</a:t>
            </a:r>
            <a:r>
              <a:rPr sz="5600" spc="540" dirty="0">
                <a:latin typeface="Verdana"/>
                <a:cs typeface="Verdana"/>
              </a:rPr>
              <a:t>E</a:t>
            </a:r>
            <a:r>
              <a:rPr sz="5600" spc="885" dirty="0">
                <a:latin typeface="Verdana"/>
                <a:cs typeface="Verdana"/>
              </a:rPr>
              <a:t>N</a:t>
            </a:r>
            <a:r>
              <a:rPr sz="5600" spc="585" dirty="0">
                <a:latin typeface="Verdana"/>
                <a:cs typeface="Verdana"/>
              </a:rPr>
              <a:t>T</a:t>
            </a:r>
            <a:r>
              <a:rPr sz="5600" spc="120" dirty="0">
                <a:latin typeface="Verdana"/>
                <a:cs typeface="Verdana"/>
              </a:rPr>
              <a:t>S  </a:t>
            </a:r>
            <a:r>
              <a:rPr sz="5600" spc="470" dirty="0">
                <a:latin typeface="Verdana"/>
                <a:cs typeface="Verdana"/>
              </a:rPr>
              <a:t>D</a:t>
            </a:r>
            <a:r>
              <a:rPr sz="5600" spc="540" dirty="0">
                <a:latin typeface="Verdana"/>
                <a:cs typeface="Verdana"/>
              </a:rPr>
              <a:t>E</a:t>
            </a:r>
            <a:r>
              <a:rPr sz="5600" spc="175" dirty="0">
                <a:latin typeface="Verdana"/>
                <a:cs typeface="Verdana"/>
              </a:rPr>
              <a:t>S</a:t>
            </a:r>
            <a:r>
              <a:rPr sz="5600" spc="-844" dirty="0">
                <a:latin typeface="Verdana"/>
                <a:cs typeface="Verdana"/>
              </a:rPr>
              <a:t> </a:t>
            </a:r>
            <a:r>
              <a:rPr sz="5600" spc="710" dirty="0">
                <a:latin typeface="Verdana"/>
                <a:cs typeface="Verdana"/>
              </a:rPr>
              <a:t>F</a:t>
            </a:r>
            <a:r>
              <a:rPr sz="5600" spc="-350" dirty="0">
                <a:latin typeface="Verdana"/>
                <a:cs typeface="Verdana"/>
              </a:rPr>
              <a:t>I</a:t>
            </a:r>
            <a:r>
              <a:rPr sz="5600" spc="894" dirty="0">
                <a:latin typeface="Verdana"/>
                <a:cs typeface="Verdana"/>
              </a:rPr>
              <a:t>L</a:t>
            </a:r>
            <a:r>
              <a:rPr sz="5600" spc="1180" dirty="0">
                <a:latin typeface="Verdana"/>
                <a:cs typeface="Verdana"/>
              </a:rPr>
              <a:t>M</a:t>
            </a:r>
            <a:r>
              <a:rPr sz="5600" spc="175" dirty="0">
                <a:latin typeface="Verdana"/>
                <a:cs typeface="Verdana"/>
              </a:rPr>
              <a:t>S</a:t>
            </a:r>
            <a:r>
              <a:rPr sz="5600" spc="-844" dirty="0">
                <a:latin typeface="Verdana"/>
                <a:cs typeface="Verdana"/>
              </a:rPr>
              <a:t> </a:t>
            </a:r>
            <a:r>
              <a:rPr sz="5600" spc="540" dirty="0">
                <a:latin typeface="Verdana"/>
                <a:cs typeface="Verdana"/>
              </a:rPr>
              <a:t>E</a:t>
            </a:r>
            <a:r>
              <a:rPr sz="5600" spc="890" dirty="0">
                <a:latin typeface="Verdana"/>
                <a:cs typeface="Verdana"/>
              </a:rPr>
              <a:t>N</a:t>
            </a:r>
            <a:r>
              <a:rPr sz="5600" spc="-844" dirty="0">
                <a:latin typeface="Verdana"/>
                <a:cs typeface="Verdana"/>
              </a:rPr>
              <a:t> </a:t>
            </a:r>
            <a:r>
              <a:rPr sz="5600" spc="670" dirty="0">
                <a:latin typeface="Verdana"/>
                <a:cs typeface="Verdana"/>
              </a:rPr>
              <a:t>201</a:t>
            </a:r>
            <a:r>
              <a:rPr sz="5600" spc="675" dirty="0">
                <a:latin typeface="Verdana"/>
                <a:cs typeface="Verdana"/>
              </a:rPr>
              <a:t>6</a:t>
            </a:r>
            <a:endParaRPr sz="5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 dirty="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1045"/>
              </a:spcBef>
            </a:pP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8848" y="3419384"/>
            <a:ext cx="9622483" cy="57928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6251" y="1502207"/>
            <a:ext cx="7884159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600" spc="894" dirty="0"/>
              <a:t>L</a:t>
            </a:r>
            <a:r>
              <a:rPr sz="5600" spc="540" dirty="0"/>
              <a:t>E</a:t>
            </a:r>
            <a:r>
              <a:rPr sz="5600" spc="175" dirty="0"/>
              <a:t>S</a:t>
            </a:r>
            <a:r>
              <a:rPr sz="5600" spc="-844" dirty="0"/>
              <a:t> </a:t>
            </a:r>
            <a:r>
              <a:rPr sz="5600" spc="465" dirty="0"/>
              <a:t>R</a:t>
            </a:r>
            <a:r>
              <a:rPr sz="5600" spc="540" dirty="0"/>
              <a:t>E</a:t>
            </a:r>
            <a:r>
              <a:rPr sz="5600" spc="690" dirty="0"/>
              <a:t>A</a:t>
            </a:r>
            <a:r>
              <a:rPr sz="5600" spc="894" dirty="0"/>
              <a:t>L</a:t>
            </a:r>
            <a:r>
              <a:rPr sz="5600" spc="-350" dirty="0"/>
              <a:t>I</a:t>
            </a:r>
            <a:r>
              <a:rPr sz="5600" spc="170" dirty="0"/>
              <a:t>S</a:t>
            </a:r>
            <a:r>
              <a:rPr sz="5600" spc="690" dirty="0"/>
              <a:t>A</a:t>
            </a:r>
            <a:r>
              <a:rPr sz="5600" spc="585" dirty="0"/>
              <a:t>T</a:t>
            </a:r>
            <a:r>
              <a:rPr sz="5600" spc="540" dirty="0"/>
              <a:t>E</a:t>
            </a:r>
            <a:r>
              <a:rPr sz="5600" spc="490" dirty="0"/>
              <a:t>U</a:t>
            </a:r>
            <a:r>
              <a:rPr sz="5600" spc="465" dirty="0"/>
              <a:t>R</a:t>
            </a:r>
            <a:r>
              <a:rPr sz="5600" spc="175" dirty="0"/>
              <a:t>S</a:t>
            </a:r>
            <a:endParaRPr sz="5600"/>
          </a:p>
        </p:txBody>
      </p:sp>
      <p:sp>
        <p:nvSpPr>
          <p:cNvPr id="4" name="object 4"/>
          <p:cNvSpPr txBox="1"/>
          <p:nvPr/>
        </p:nvSpPr>
        <p:spPr>
          <a:xfrm>
            <a:off x="4712365" y="2611408"/>
            <a:ext cx="8839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275" dirty="0">
                <a:latin typeface="Verdana"/>
                <a:cs typeface="Verdana"/>
              </a:rPr>
              <a:t>D</a:t>
            </a:r>
            <a:r>
              <a:rPr sz="1400" i="1" spc="175" dirty="0">
                <a:latin typeface="Verdana"/>
                <a:cs typeface="Verdana"/>
              </a:rPr>
              <a:t>i</a:t>
            </a:r>
            <a:r>
              <a:rPr sz="1400" i="1" spc="130" dirty="0">
                <a:latin typeface="Verdana"/>
                <a:cs typeface="Verdana"/>
              </a:rPr>
              <a:t>s</a:t>
            </a:r>
            <a:r>
              <a:rPr sz="1400" i="1" spc="200" dirty="0">
                <a:latin typeface="Verdana"/>
                <a:cs typeface="Verdana"/>
              </a:rPr>
              <a:t>t</a:t>
            </a:r>
            <a:r>
              <a:rPr sz="1400" i="1" spc="175" dirty="0">
                <a:latin typeface="Verdana"/>
                <a:cs typeface="Verdana"/>
              </a:rPr>
              <a:t>i</a:t>
            </a:r>
            <a:r>
              <a:rPr sz="1400" i="1" spc="250" dirty="0">
                <a:latin typeface="Verdana"/>
                <a:cs typeface="Verdana"/>
              </a:rPr>
              <a:t>n</a:t>
            </a:r>
            <a:r>
              <a:rPr sz="1400" i="1" spc="240" dirty="0">
                <a:latin typeface="Verdana"/>
                <a:cs typeface="Verdana"/>
              </a:rPr>
              <a:t>c</a:t>
            </a:r>
            <a:r>
              <a:rPr sz="1400" i="1" spc="5" dirty="0">
                <a:latin typeface="Verdana"/>
                <a:cs typeface="Verdana"/>
              </a:rPr>
              <a:t>t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7658" y="3706504"/>
            <a:ext cx="13562414" cy="53023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4024" y="1502194"/>
            <a:ext cx="1271841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600" spc="780" dirty="0"/>
              <a:t>C</a:t>
            </a:r>
            <a:r>
              <a:rPr sz="5600" spc="630" dirty="0"/>
              <a:t>O</a:t>
            </a:r>
            <a:r>
              <a:rPr sz="5600" spc="1180" dirty="0"/>
              <a:t>M</a:t>
            </a:r>
            <a:r>
              <a:rPr sz="5600" spc="509" dirty="0"/>
              <a:t>B</a:t>
            </a:r>
            <a:r>
              <a:rPr sz="5600" spc="-350" dirty="0"/>
              <a:t>I</a:t>
            </a:r>
            <a:r>
              <a:rPr sz="5600" spc="540" dirty="0"/>
              <a:t>E</a:t>
            </a:r>
            <a:r>
              <a:rPr sz="5600" spc="890" dirty="0"/>
              <a:t>N</a:t>
            </a:r>
            <a:r>
              <a:rPr sz="5600" spc="-844" dirty="0"/>
              <a:t> </a:t>
            </a:r>
            <a:r>
              <a:rPr sz="5600" spc="470" dirty="0"/>
              <a:t>D</a:t>
            </a:r>
            <a:r>
              <a:rPr sz="5600" spc="545" dirty="0"/>
              <a:t>E</a:t>
            </a:r>
            <a:r>
              <a:rPr sz="5600" spc="-844" dirty="0"/>
              <a:t> </a:t>
            </a:r>
            <a:r>
              <a:rPr sz="5600" spc="710" dirty="0"/>
              <a:t>F</a:t>
            </a:r>
            <a:r>
              <a:rPr sz="5600" spc="-350" dirty="0"/>
              <a:t>I</a:t>
            </a:r>
            <a:r>
              <a:rPr sz="5600" spc="894" dirty="0"/>
              <a:t>L</a:t>
            </a:r>
            <a:r>
              <a:rPr sz="5600" spc="1180" dirty="0"/>
              <a:t>M</a:t>
            </a:r>
            <a:r>
              <a:rPr sz="5600" spc="175" dirty="0"/>
              <a:t>S</a:t>
            </a:r>
            <a:r>
              <a:rPr sz="5600" spc="-844" dirty="0"/>
              <a:t> </a:t>
            </a:r>
            <a:r>
              <a:rPr sz="5600" spc="735" dirty="0"/>
              <a:t>P</a:t>
            </a:r>
            <a:r>
              <a:rPr sz="5600" spc="690" dirty="0"/>
              <a:t>A</a:t>
            </a:r>
            <a:r>
              <a:rPr sz="5600" spc="470" dirty="0"/>
              <a:t>R</a:t>
            </a:r>
            <a:r>
              <a:rPr sz="5600" spc="-844" dirty="0"/>
              <a:t> </a:t>
            </a:r>
            <a:r>
              <a:rPr sz="5600" spc="509" dirty="0"/>
              <a:t>G</a:t>
            </a:r>
            <a:r>
              <a:rPr sz="5600" spc="540" dirty="0"/>
              <a:t>E</a:t>
            </a:r>
            <a:r>
              <a:rPr sz="5600" spc="885" dirty="0"/>
              <a:t>N</a:t>
            </a:r>
            <a:r>
              <a:rPr sz="5600" spc="465" dirty="0"/>
              <a:t>R</a:t>
            </a:r>
            <a:r>
              <a:rPr sz="5600" spc="545" dirty="0"/>
              <a:t>E</a:t>
            </a:r>
            <a:endParaRPr sz="5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5781" y="4042559"/>
            <a:ext cx="12357369" cy="48185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4024" y="1502194"/>
            <a:ext cx="1378648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600" spc="1180" dirty="0"/>
              <a:t>M</a:t>
            </a:r>
            <a:r>
              <a:rPr sz="5600" spc="630" dirty="0"/>
              <a:t>O</a:t>
            </a:r>
            <a:r>
              <a:rPr sz="5600" spc="790" dirty="0"/>
              <a:t>Y</a:t>
            </a:r>
            <a:r>
              <a:rPr sz="5600" spc="540" dirty="0"/>
              <a:t>E</a:t>
            </a:r>
            <a:r>
              <a:rPr sz="5600" spc="885" dirty="0"/>
              <a:t>NN</a:t>
            </a:r>
            <a:r>
              <a:rPr sz="5600" spc="545" dirty="0"/>
              <a:t>E</a:t>
            </a:r>
            <a:r>
              <a:rPr sz="5600" spc="-844" dirty="0"/>
              <a:t> </a:t>
            </a:r>
            <a:r>
              <a:rPr sz="5600" spc="470" dirty="0"/>
              <a:t>D</a:t>
            </a:r>
            <a:r>
              <a:rPr sz="5600" spc="540" dirty="0"/>
              <a:t>E</a:t>
            </a:r>
            <a:r>
              <a:rPr sz="5600" spc="175" dirty="0"/>
              <a:t>S</a:t>
            </a:r>
            <a:r>
              <a:rPr sz="5600" spc="-844" dirty="0"/>
              <a:t> </a:t>
            </a:r>
            <a:r>
              <a:rPr sz="5600" spc="915" dirty="0"/>
              <a:t>V</a:t>
            </a:r>
            <a:r>
              <a:rPr sz="5600" spc="630" dirty="0"/>
              <a:t>O</a:t>
            </a:r>
            <a:r>
              <a:rPr sz="5600" spc="585" dirty="0"/>
              <a:t>T</a:t>
            </a:r>
            <a:r>
              <a:rPr sz="5600" spc="540" dirty="0"/>
              <a:t>E</a:t>
            </a:r>
            <a:r>
              <a:rPr sz="5600" spc="175" dirty="0"/>
              <a:t>S</a:t>
            </a:r>
            <a:r>
              <a:rPr sz="5600" spc="-844" dirty="0"/>
              <a:t> </a:t>
            </a:r>
            <a:r>
              <a:rPr sz="5600" spc="735" dirty="0"/>
              <a:t>P</a:t>
            </a:r>
            <a:r>
              <a:rPr sz="5600" spc="690" dirty="0"/>
              <a:t>A</a:t>
            </a:r>
            <a:r>
              <a:rPr sz="5600" spc="470" dirty="0"/>
              <a:t>R</a:t>
            </a:r>
            <a:r>
              <a:rPr sz="5600" spc="-844" dirty="0"/>
              <a:t> </a:t>
            </a:r>
            <a:r>
              <a:rPr sz="5600" spc="509" dirty="0"/>
              <a:t>G</a:t>
            </a:r>
            <a:r>
              <a:rPr sz="5600" spc="540" dirty="0"/>
              <a:t>E</a:t>
            </a:r>
            <a:r>
              <a:rPr sz="5600" spc="885" dirty="0"/>
              <a:t>N</a:t>
            </a:r>
            <a:r>
              <a:rPr sz="5600" spc="465" dirty="0"/>
              <a:t>R</a:t>
            </a:r>
            <a:r>
              <a:rPr sz="5600" spc="545" dirty="0"/>
              <a:t>E</a:t>
            </a:r>
            <a:endParaRPr sz="5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673" y="3917129"/>
            <a:ext cx="11215591" cy="43666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6270" y="1628986"/>
            <a:ext cx="11612880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i="1" spc="2014" dirty="0">
                <a:latin typeface="Arial"/>
                <a:cs typeface="Arial"/>
              </a:rPr>
              <a:t>M</a:t>
            </a:r>
            <a:r>
              <a:rPr sz="4600" i="1" spc="1450" dirty="0">
                <a:latin typeface="Arial"/>
                <a:cs typeface="Arial"/>
              </a:rPr>
              <a:t>A</a:t>
            </a:r>
            <a:r>
              <a:rPr sz="4600" i="1" spc="1430" dirty="0">
                <a:latin typeface="Arial"/>
                <a:cs typeface="Arial"/>
              </a:rPr>
              <a:t>X</a:t>
            </a:r>
            <a:r>
              <a:rPr sz="4600" i="1" spc="680" dirty="0">
                <a:latin typeface="Arial"/>
                <a:cs typeface="Arial"/>
              </a:rPr>
              <a:t>I</a:t>
            </a:r>
            <a:r>
              <a:rPr sz="4600" i="1" spc="2014" dirty="0">
                <a:latin typeface="Arial"/>
                <a:cs typeface="Arial"/>
              </a:rPr>
              <a:t>M</a:t>
            </a:r>
            <a:r>
              <a:rPr sz="4600" i="1" spc="1270" dirty="0">
                <a:latin typeface="Arial"/>
                <a:cs typeface="Arial"/>
              </a:rPr>
              <a:t>U</a:t>
            </a:r>
            <a:r>
              <a:rPr sz="4600" i="1" spc="2020" dirty="0">
                <a:latin typeface="Arial"/>
                <a:cs typeface="Arial"/>
              </a:rPr>
              <a:t>M</a:t>
            </a:r>
            <a:r>
              <a:rPr sz="4600" i="1" spc="-459" dirty="0">
                <a:latin typeface="Arial"/>
                <a:cs typeface="Arial"/>
              </a:rPr>
              <a:t> </a:t>
            </a:r>
            <a:r>
              <a:rPr sz="4600" i="1" spc="940" dirty="0">
                <a:latin typeface="Arial"/>
                <a:cs typeface="Arial"/>
              </a:rPr>
              <a:t>R</a:t>
            </a:r>
            <a:r>
              <a:rPr sz="4600" i="1" spc="1450" dirty="0">
                <a:latin typeface="Arial"/>
                <a:cs typeface="Arial"/>
              </a:rPr>
              <a:t>A</a:t>
            </a:r>
            <a:r>
              <a:rPr sz="4600" i="1" spc="1225" dirty="0">
                <a:latin typeface="Arial"/>
                <a:cs typeface="Arial"/>
              </a:rPr>
              <a:t>T</a:t>
            </a:r>
            <a:r>
              <a:rPr sz="4600" i="1" spc="944" dirty="0">
                <a:latin typeface="Arial"/>
                <a:cs typeface="Arial"/>
              </a:rPr>
              <a:t>E</a:t>
            </a:r>
            <a:r>
              <a:rPr sz="4600" i="1" spc="940" dirty="0">
                <a:latin typeface="Arial"/>
                <a:cs typeface="Arial"/>
              </a:rPr>
              <a:t>S</a:t>
            </a:r>
            <a:r>
              <a:rPr sz="4600" i="1" spc="-459" dirty="0">
                <a:latin typeface="Arial"/>
                <a:cs typeface="Arial"/>
              </a:rPr>
              <a:t> </a:t>
            </a:r>
            <a:r>
              <a:rPr sz="4600" i="1" spc="1080" dirty="0">
                <a:latin typeface="Arial"/>
                <a:cs typeface="Arial"/>
              </a:rPr>
              <a:t>P</a:t>
            </a:r>
            <a:r>
              <a:rPr sz="4600" i="1" spc="944" dirty="0">
                <a:latin typeface="Arial"/>
                <a:cs typeface="Arial"/>
              </a:rPr>
              <a:t>ER</a:t>
            </a:r>
            <a:r>
              <a:rPr sz="4600" i="1" spc="-459" dirty="0">
                <a:latin typeface="Arial"/>
                <a:cs typeface="Arial"/>
              </a:rPr>
              <a:t> </a:t>
            </a:r>
            <a:r>
              <a:rPr sz="4600" i="1" spc="1395" dirty="0">
                <a:latin typeface="Arial"/>
                <a:cs typeface="Arial"/>
              </a:rPr>
              <a:t>G</a:t>
            </a:r>
            <a:r>
              <a:rPr sz="4600" i="1" spc="944" dirty="0">
                <a:latin typeface="Arial"/>
                <a:cs typeface="Arial"/>
              </a:rPr>
              <a:t>E</a:t>
            </a:r>
            <a:r>
              <a:rPr sz="4600" i="1" spc="1700" dirty="0">
                <a:latin typeface="Arial"/>
                <a:cs typeface="Arial"/>
              </a:rPr>
              <a:t>N</a:t>
            </a:r>
            <a:r>
              <a:rPr sz="4600" i="1" spc="940" dirty="0">
                <a:latin typeface="Arial"/>
                <a:cs typeface="Arial"/>
              </a:rPr>
              <a:t>R</a:t>
            </a:r>
            <a:r>
              <a:rPr sz="4600" i="1" spc="950" dirty="0">
                <a:latin typeface="Arial"/>
                <a:cs typeface="Arial"/>
              </a:rPr>
              <a:t>E</a:t>
            </a:r>
            <a:endParaRPr sz="4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47" y="4313211"/>
            <a:ext cx="12823069" cy="50240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 marR="5080">
              <a:lnSpc>
                <a:spcPts val="5950"/>
              </a:lnSpc>
              <a:spcBef>
                <a:spcPts val="1030"/>
              </a:spcBef>
            </a:pPr>
            <a:r>
              <a:rPr spc="1200" dirty="0"/>
              <a:t>M</a:t>
            </a:r>
            <a:r>
              <a:rPr spc="640" dirty="0"/>
              <a:t>O</a:t>
            </a:r>
            <a:r>
              <a:rPr spc="805" dirty="0"/>
              <a:t>Y</a:t>
            </a:r>
            <a:r>
              <a:rPr spc="550" dirty="0"/>
              <a:t>E</a:t>
            </a:r>
            <a:r>
              <a:rPr spc="900" dirty="0"/>
              <a:t>NN</a:t>
            </a:r>
            <a:r>
              <a:rPr spc="555" dirty="0"/>
              <a:t>E</a:t>
            </a:r>
            <a:r>
              <a:rPr spc="-860" dirty="0"/>
              <a:t> </a:t>
            </a:r>
            <a:r>
              <a:rPr spc="480" dirty="0"/>
              <a:t>D</a:t>
            </a:r>
            <a:r>
              <a:rPr spc="550" dirty="0"/>
              <a:t>E</a:t>
            </a:r>
            <a:r>
              <a:rPr spc="180" dirty="0"/>
              <a:t>S</a:t>
            </a:r>
            <a:r>
              <a:rPr spc="-860" dirty="0"/>
              <a:t> </a:t>
            </a:r>
            <a:r>
              <a:rPr spc="480" dirty="0"/>
              <a:t>D</a:t>
            </a:r>
            <a:r>
              <a:rPr spc="495" dirty="0"/>
              <a:t>U</a:t>
            </a:r>
            <a:r>
              <a:rPr spc="470" dirty="0"/>
              <a:t>R</a:t>
            </a:r>
            <a:r>
              <a:rPr spc="550" dirty="0"/>
              <a:t>ÉE</a:t>
            </a:r>
            <a:r>
              <a:rPr spc="180" dirty="0"/>
              <a:t>S</a:t>
            </a:r>
            <a:r>
              <a:rPr spc="-860" dirty="0"/>
              <a:t> </a:t>
            </a:r>
            <a:r>
              <a:rPr spc="480" dirty="0"/>
              <a:t>D</a:t>
            </a:r>
            <a:r>
              <a:rPr spc="550" dirty="0"/>
              <a:t>E</a:t>
            </a:r>
            <a:r>
              <a:rPr spc="180" dirty="0"/>
              <a:t>S</a:t>
            </a:r>
            <a:r>
              <a:rPr spc="-860" dirty="0"/>
              <a:t> </a:t>
            </a:r>
            <a:r>
              <a:rPr spc="720" dirty="0"/>
              <a:t>F</a:t>
            </a:r>
            <a:r>
              <a:rPr spc="-355" dirty="0"/>
              <a:t>I</a:t>
            </a:r>
            <a:r>
              <a:rPr spc="910" dirty="0"/>
              <a:t>L</a:t>
            </a:r>
            <a:r>
              <a:rPr spc="1200" dirty="0"/>
              <a:t>M</a:t>
            </a:r>
            <a:r>
              <a:rPr spc="120" dirty="0"/>
              <a:t>S  </a:t>
            </a:r>
            <a:r>
              <a:rPr spc="750" dirty="0"/>
              <a:t>P</a:t>
            </a:r>
            <a:r>
              <a:rPr spc="700" dirty="0"/>
              <a:t>A</a:t>
            </a:r>
            <a:r>
              <a:rPr spc="475" dirty="0"/>
              <a:t>R</a:t>
            </a:r>
            <a:r>
              <a:rPr spc="-860" dirty="0"/>
              <a:t> </a:t>
            </a:r>
            <a:r>
              <a:rPr spc="470" dirty="0"/>
              <a:t>R</a:t>
            </a:r>
            <a:r>
              <a:rPr spc="550" dirty="0"/>
              <a:t>É</a:t>
            </a:r>
            <a:r>
              <a:rPr spc="700" dirty="0"/>
              <a:t>A</a:t>
            </a:r>
            <a:r>
              <a:rPr spc="910" dirty="0"/>
              <a:t>L</a:t>
            </a:r>
            <a:r>
              <a:rPr spc="-355" dirty="0"/>
              <a:t>I</a:t>
            </a:r>
            <a:r>
              <a:rPr spc="175" dirty="0"/>
              <a:t>S</a:t>
            </a:r>
            <a:r>
              <a:rPr spc="700" dirty="0"/>
              <a:t>A</a:t>
            </a:r>
            <a:r>
              <a:rPr spc="595" dirty="0"/>
              <a:t>T</a:t>
            </a:r>
            <a:r>
              <a:rPr spc="550" dirty="0"/>
              <a:t>E</a:t>
            </a:r>
            <a:r>
              <a:rPr spc="495" dirty="0"/>
              <a:t>U</a:t>
            </a:r>
            <a:r>
              <a:rPr spc="470" dirty="0"/>
              <a:t>R</a:t>
            </a:r>
            <a:r>
              <a:rPr spc="180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0859" y="965596"/>
            <a:ext cx="156845" cy="39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-415" dirty="0">
                <a:latin typeface="Trebuchet MS"/>
                <a:cs typeface="Trebuchet MS"/>
              </a:rPr>
              <a:t>A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0859" y="4761198"/>
            <a:ext cx="18796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85" dirty="0">
                <a:latin typeface="Trebuchet MS"/>
                <a:cs typeface="Trebuchet MS"/>
              </a:rPr>
              <a:t>A</a:t>
            </a:r>
            <a:r>
              <a:rPr sz="1400" spc="-250" dirty="0">
                <a:latin typeface="Trebuchet MS"/>
                <a:cs typeface="Trebuchet MS"/>
              </a:rPr>
              <a:t>P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0770" y="1510838"/>
            <a:ext cx="14966458" cy="901529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 marR="5080">
              <a:lnSpc>
                <a:spcPts val="5950"/>
              </a:lnSpc>
              <a:spcBef>
                <a:spcPts val="1030"/>
              </a:spcBef>
            </a:pPr>
            <a:r>
              <a:rPr lang="en-US" spc="180" dirty="0"/>
              <a:t>TOTAL FILMS PAR REALISATEURS</a:t>
            </a:r>
            <a:endParaRPr spc="18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A60D72-BB6A-4CA5-9873-E7635814D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381500"/>
            <a:ext cx="10866050" cy="42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67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3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8248" y="4437125"/>
            <a:ext cx="6487795" cy="17500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300" spc="1190" dirty="0">
                <a:solidFill>
                  <a:srgbClr val="FFFFFF"/>
                </a:solidFill>
                <a:latin typeface="Georgia"/>
                <a:cs typeface="Georgia"/>
              </a:rPr>
              <a:t>MERCI</a:t>
            </a:r>
            <a:r>
              <a:rPr sz="11300" spc="8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300" spc="90" dirty="0">
                <a:solidFill>
                  <a:srgbClr val="FFFFFF"/>
                </a:solidFill>
                <a:latin typeface="Georgia"/>
                <a:cs typeface="Georgia"/>
              </a:rPr>
              <a:t>!</a:t>
            </a:r>
            <a:endParaRPr sz="11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3B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861316" y="6604378"/>
            <a:ext cx="5705475" cy="9525"/>
          </a:xfrm>
          <a:custGeom>
            <a:avLst/>
            <a:gdLst/>
            <a:ahLst/>
            <a:cxnLst/>
            <a:rect l="l" t="t" r="r" b="b"/>
            <a:pathLst>
              <a:path w="5705475" h="9525">
                <a:moveTo>
                  <a:pt x="5705474" y="9524"/>
                </a:moveTo>
                <a:lnTo>
                  <a:pt x="0" y="9524"/>
                </a:lnTo>
                <a:lnTo>
                  <a:pt x="0" y="0"/>
                </a:lnTo>
                <a:lnTo>
                  <a:pt x="5705474" y="0"/>
                </a:lnTo>
                <a:lnTo>
                  <a:pt x="5705474" y="9524"/>
                </a:lnTo>
                <a:close/>
              </a:path>
            </a:pathLst>
          </a:custGeom>
          <a:solidFill>
            <a:srgbClr val="FFFFFF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61316" y="4848185"/>
            <a:ext cx="5705475" cy="9525"/>
          </a:xfrm>
          <a:custGeom>
            <a:avLst/>
            <a:gdLst/>
            <a:ahLst/>
            <a:cxnLst/>
            <a:rect l="l" t="t" r="r" b="b"/>
            <a:pathLst>
              <a:path w="5705475" h="9525">
                <a:moveTo>
                  <a:pt x="5705474" y="9524"/>
                </a:moveTo>
                <a:lnTo>
                  <a:pt x="0" y="9524"/>
                </a:lnTo>
                <a:lnTo>
                  <a:pt x="0" y="0"/>
                </a:lnTo>
                <a:lnTo>
                  <a:pt x="5705474" y="0"/>
                </a:lnTo>
                <a:lnTo>
                  <a:pt x="5705474" y="9524"/>
                </a:lnTo>
                <a:close/>
              </a:path>
            </a:pathLst>
          </a:custGeom>
          <a:solidFill>
            <a:srgbClr val="FFFFFF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61316" y="3091864"/>
            <a:ext cx="5705475" cy="9525"/>
          </a:xfrm>
          <a:custGeom>
            <a:avLst/>
            <a:gdLst/>
            <a:ahLst/>
            <a:cxnLst/>
            <a:rect l="l" t="t" r="r" b="b"/>
            <a:pathLst>
              <a:path w="5705475" h="9525">
                <a:moveTo>
                  <a:pt x="5705474" y="9524"/>
                </a:moveTo>
                <a:lnTo>
                  <a:pt x="0" y="9524"/>
                </a:lnTo>
                <a:lnTo>
                  <a:pt x="0" y="0"/>
                </a:lnTo>
                <a:lnTo>
                  <a:pt x="5705474" y="0"/>
                </a:lnTo>
                <a:lnTo>
                  <a:pt x="5705474" y="9524"/>
                </a:lnTo>
                <a:close/>
              </a:path>
            </a:pathLst>
          </a:custGeom>
          <a:solidFill>
            <a:srgbClr val="FFFFFF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61316" y="8360569"/>
            <a:ext cx="5705475" cy="9525"/>
          </a:xfrm>
          <a:custGeom>
            <a:avLst/>
            <a:gdLst/>
            <a:ahLst/>
            <a:cxnLst/>
            <a:rect l="l" t="t" r="r" b="b"/>
            <a:pathLst>
              <a:path w="5705475" h="9525">
                <a:moveTo>
                  <a:pt x="5705474" y="9524"/>
                </a:moveTo>
                <a:lnTo>
                  <a:pt x="0" y="9524"/>
                </a:lnTo>
                <a:lnTo>
                  <a:pt x="0" y="0"/>
                </a:lnTo>
                <a:lnTo>
                  <a:pt x="5705474" y="0"/>
                </a:lnTo>
                <a:lnTo>
                  <a:pt x="5705474" y="9524"/>
                </a:lnTo>
                <a:close/>
              </a:path>
            </a:pathLst>
          </a:custGeom>
          <a:solidFill>
            <a:srgbClr val="FFFFFF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6000" y="6315068"/>
            <a:ext cx="4933950" cy="282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100"/>
              </a:lnSpc>
              <a:spcBef>
                <a:spcPts val="95"/>
              </a:spcBef>
            </a:pPr>
            <a:r>
              <a:rPr sz="8500" b="1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500" b="1" spc="-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500" b="1" spc="6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8500" b="1" spc="-3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8500" b="1" spc="3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500" b="1" spc="-7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0" b="1" spc="6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8500" b="1" spc="1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500" b="1" spc="-105" dirty="0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sz="8500" b="1" spc="90" dirty="0">
                <a:solidFill>
                  <a:srgbClr val="FFFFFF"/>
                </a:solidFill>
                <a:latin typeface="Arial"/>
                <a:cs typeface="Arial"/>
              </a:rPr>
              <a:t>Matières</a:t>
            </a:r>
            <a:endParaRPr sz="8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8616" y="1869313"/>
            <a:ext cx="5930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25" dirty="0">
                <a:solidFill>
                  <a:srgbClr val="FFFFFF"/>
                </a:solidFill>
                <a:latin typeface="Roboto"/>
                <a:cs typeface="Roboto"/>
              </a:rPr>
              <a:t>0</a:t>
            </a:r>
            <a:r>
              <a:rPr sz="4000" b="1" dirty="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40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38427" y="1989995"/>
            <a:ext cx="34074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5" dirty="0">
                <a:solidFill>
                  <a:srgbClr val="FFFFFF"/>
                </a:solidFill>
                <a:latin typeface="Roboto"/>
                <a:cs typeface="Roboto"/>
              </a:rPr>
              <a:t>Problématique-Objectif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48616" y="3625633"/>
            <a:ext cx="5930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25" dirty="0">
                <a:solidFill>
                  <a:srgbClr val="FFFFFF"/>
                </a:solidFill>
                <a:latin typeface="Roboto"/>
                <a:cs typeface="Roboto"/>
              </a:rPr>
              <a:t>0</a:t>
            </a:r>
            <a:r>
              <a:rPr sz="4000" b="1" dirty="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endParaRPr sz="40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0134" y="3746315"/>
            <a:ext cx="4110466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spc="50" dirty="0">
                <a:solidFill>
                  <a:srgbClr val="FFFFFF"/>
                </a:solidFill>
                <a:latin typeface="Roboto"/>
                <a:cs typeface="Roboto"/>
              </a:rPr>
              <a:t>Présentation du</a:t>
            </a:r>
            <a:r>
              <a:rPr sz="260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Roboto"/>
                <a:cs typeface="Roboto"/>
              </a:rPr>
              <a:t>Dataset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48616" y="5381825"/>
            <a:ext cx="5930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25" dirty="0">
                <a:solidFill>
                  <a:srgbClr val="FFFFFF"/>
                </a:solidFill>
                <a:latin typeface="Roboto"/>
                <a:cs typeface="Roboto"/>
              </a:rPr>
              <a:t>0</a:t>
            </a:r>
            <a:r>
              <a:rPr sz="4000" b="1" dirty="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endParaRPr sz="40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38427" y="5507270"/>
            <a:ext cx="3982720" cy="4102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MongoDB</a:t>
            </a:r>
            <a:r>
              <a:rPr sz="25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Queries Overview</a:t>
            </a:r>
            <a:endParaRPr sz="25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48616" y="7138017"/>
            <a:ext cx="5930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25" dirty="0">
                <a:solidFill>
                  <a:srgbClr val="FFFFFF"/>
                </a:solidFill>
                <a:latin typeface="Roboto"/>
                <a:cs typeface="Roboto"/>
              </a:rPr>
              <a:t>0</a:t>
            </a:r>
            <a:r>
              <a:rPr sz="4000" b="1" dirty="0">
                <a:solidFill>
                  <a:srgbClr val="FFFFFF"/>
                </a:solidFill>
                <a:latin typeface="Roboto"/>
                <a:cs typeface="Roboto"/>
              </a:rPr>
              <a:t>4</a:t>
            </a:r>
            <a:endParaRPr sz="40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38427" y="7258698"/>
            <a:ext cx="1231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>
                <a:solidFill>
                  <a:srgbClr val="FFFFFF"/>
                </a:solidFill>
                <a:latin typeface="Roboto"/>
                <a:cs typeface="Roboto"/>
              </a:rPr>
              <a:t>Résultat</a:t>
            </a:r>
            <a:endParaRPr sz="2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5651" y="4311648"/>
            <a:ext cx="4410075" cy="1385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900" b="1" spc="-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900" b="1" spc="17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8900" b="1" spc="-26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8900" b="1" spc="2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900" b="1" spc="30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900" b="1" spc="6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900" b="1" spc="-3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900" b="1" spc="67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8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5651" y="3373843"/>
            <a:ext cx="26352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40" dirty="0">
                <a:solidFill>
                  <a:srgbClr val="FFFFFF"/>
                </a:solidFill>
                <a:latin typeface="Roboto"/>
                <a:cs typeface="Roboto"/>
              </a:rPr>
              <a:t>NOSQL</a:t>
            </a:r>
            <a:r>
              <a:rPr sz="2500" b="1" spc="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b="1" spc="90" dirty="0">
                <a:solidFill>
                  <a:srgbClr val="FFFFFF"/>
                </a:solidFill>
                <a:latin typeface="Roboto"/>
                <a:cs typeface="Roboto"/>
              </a:rPr>
              <a:t>PROJECT</a:t>
            </a:r>
            <a:endParaRPr sz="2500">
              <a:latin typeface="Roboto"/>
              <a:cs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ACECCA-BFF6-482F-B1E2-388FCCC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673100"/>
            <a:ext cx="5351317" cy="270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5FB3FE-9FF9-4DFF-AA82-D9B944AC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00" y="4192268"/>
            <a:ext cx="30099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B0F422-4E6F-4830-9C22-437E65BB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787863"/>
            <a:ext cx="3586163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18415" algn="ctr" rtl="0">
              <a:lnSpc>
                <a:spcPct val="90000"/>
              </a:lnSpc>
              <a:spcBef>
                <a:spcPct val="0"/>
              </a:spcBef>
            </a:pPr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SET INFORMATION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2A42AF-EB74-47C9-8888-DF493993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74" y="2189668"/>
            <a:ext cx="10171050" cy="59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7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3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44156" y="978400"/>
            <a:ext cx="4392930" cy="1240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950" i="1" spc="-300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7950" i="1" spc="24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7950" i="1" spc="-4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950" i="1" spc="-9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950" i="1" spc="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7950" i="1" spc="-4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950" i="1" spc="-5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7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841" y="4785871"/>
            <a:ext cx="247649" cy="2476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841" y="7235680"/>
            <a:ext cx="247649" cy="2476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7190" marR="5080" algn="r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Find</a:t>
            </a:r>
            <a:r>
              <a:rPr spc="-75" dirty="0"/>
              <a:t> </a:t>
            </a:r>
            <a:r>
              <a:rPr spc="70" dirty="0"/>
              <a:t>&amp;</a:t>
            </a:r>
            <a:r>
              <a:rPr spc="-75" dirty="0"/>
              <a:t> </a:t>
            </a:r>
            <a:r>
              <a:rPr spc="-15" dirty="0"/>
              <a:t>Distinct</a:t>
            </a:r>
            <a:r>
              <a:rPr spc="-75" dirty="0"/>
              <a:t> </a:t>
            </a:r>
            <a:r>
              <a:rPr spc="35" dirty="0"/>
              <a:t>Queries</a:t>
            </a:r>
          </a:p>
          <a:p>
            <a:pPr marL="2917190">
              <a:lnSpc>
                <a:spcPct val="100000"/>
              </a:lnSpc>
              <a:spcBef>
                <a:spcPts val="20"/>
              </a:spcBef>
            </a:pPr>
            <a:endParaRPr sz="10200"/>
          </a:p>
          <a:p>
            <a:pPr marL="2917190" marR="5080" algn="r">
              <a:lnSpc>
                <a:spcPct val="100000"/>
              </a:lnSpc>
            </a:pPr>
            <a:r>
              <a:rPr spc="35" dirty="0"/>
              <a:t>Aggregations</a:t>
            </a:r>
            <a:r>
              <a:rPr spc="-85" dirty="0"/>
              <a:t> </a:t>
            </a:r>
            <a:r>
              <a:rPr spc="35" dirty="0"/>
              <a:t>Queries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0350" y="4594565"/>
            <a:ext cx="15664101" cy="40852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6251" y="893536"/>
            <a:ext cx="9192895" cy="14865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675"/>
              </a:spcBef>
            </a:pP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5600" spc="585" dirty="0"/>
              <a:t>T</a:t>
            </a:r>
            <a:r>
              <a:rPr sz="5600" spc="630" dirty="0"/>
              <a:t>O</a:t>
            </a:r>
            <a:r>
              <a:rPr sz="5600" spc="740" dirty="0"/>
              <a:t>P</a:t>
            </a:r>
            <a:r>
              <a:rPr sz="5600" spc="-844" dirty="0"/>
              <a:t> </a:t>
            </a:r>
            <a:r>
              <a:rPr sz="5600" spc="670" dirty="0"/>
              <a:t>1</a:t>
            </a:r>
            <a:r>
              <a:rPr sz="5600" spc="675" dirty="0"/>
              <a:t>0</a:t>
            </a:r>
            <a:r>
              <a:rPr sz="5600" spc="-844" dirty="0"/>
              <a:t> </a:t>
            </a:r>
            <a:r>
              <a:rPr sz="5600" spc="710" dirty="0"/>
              <a:t>F</a:t>
            </a:r>
            <a:r>
              <a:rPr sz="5600" spc="-350" dirty="0"/>
              <a:t>I</a:t>
            </a:r>
            <a:r>
              <a:rPr sz="5600" spc="894" dirty="0"/>
              <a:t>L</a:t>
            </a:r>
            <a:r>
              <a:rPr sz="5600" spc="1180" dirty="0"/>
              <a:t>M</a:t>
            </a:r>
            <a:r>
              <a:rPr sz="5600" spc="175" dirty="0"/>
              <a:t>S</a:t>
            </a:r>
            <a:r>
              <a:rPr sz="5600" spc="-844" dirty="0"/>
              <a:t> </a:t>
            </a:r>
            <a:r>
              <a:rPr sz="5600" spc="540" dirty="0"/>
              <a:t>E</a:t>
            </a:r>
            <a:r>
              <a:rPr sz="5600" spc="890" dirty="0"/>
              <a:t>N</a:t>
            </a:r>
            <a:r>
              <a:rPr sz="5600" spc="-844" dirty="0"/>
              <a:t> </a:t>
            </a:r>
            <a:r>
              <a:rPr sz="5600" spc="670" dirty="0"/>
              <a:t>201</a:t>
            </a:r>
            <a:r>
              <a:rPr sz="5600" spc="675" dirty="0"/>
              <a:t>6</a:t>
            </a:r>
            <a:endParaRPr sz="5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4403" y="5573641"/>
            <a:ext cx="15284887" cy="289804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06251" y="1502207"/>
            <a:ext cx="8566785" cy="2376292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1010"/>
              </a:spcBef>
            </a:pPr>
            <a:r>
              <a:rPr sz="5600" spc="585" dirty="0">
                <a:latin typeface="Verdana"/>
                <a:cs typeface="Verdana"/>
              </a:rPr>
              <a:t>T</a:t>
            </a:r>
            <a:r>
              <a:rPr sz="5600" spc="465" dirty="0">
                <a:latin typeface="Verdana"/>
                <a:cs typeface="Verdana"/>
              </a:rPr>
              <a:t>R</a:t>
            </a:r>
            <a:r>
              <a:rPr sz="5600" spc="-350" dirty="0">
                <a:latin typeface="Verdana"/>
                <a:cs typeface="Verdana"/>
              </a:rPr>
              <a:t>I</a:t>
            </a:r>
            <a:r>
              <a:rPr sz="5600" spc="540" dirty="0">
                <a:latin typeface="Verdana"/>
                <a:cs typeface="Verdana"/>
              </a:rPr>
              <a:t>E</a:t>
            </a:r>
            <a:r>
              <a:rPr sz="5600" spc="470" dirty="0">
                <a:latin typeface="Verdana"/>
                <a:cs typeface="Verdana"/>
              </a:rPr>
              <a:t>R</a:t>
            </a:r>
            <a:r>
              <a:rPr sz="5600" spc="-844" dirty="0">
                <a:latin typeface="Verdana"/>
                <a:cs typeface="Verdana"/>
              </a:rPr>
              <a:t> </a:t>
            </a:r>
            <a:r>
              <a:rPr sz="5600" spc="894" dirty="0">
                <a:latin typeface="Verdana"/>
                <a:cs typeface="Verdana"/>
              </a:rPr>
              <a:t>L</a:t>
            </a:r>
            <a:r>
              <a:rPr sz="5600" spc="540" dirty="0">
                <a:latin typeface="Verdana"/>
                <a:cs typeface="Verdana"/>
              </a:rPr>
              <a:t>E</a:t>
            </a:r>
            <a:r>
              <a:rPr sz="5600" spc="175" dirty="0">
                <a:latin typeface="Verdana"/>
                <a:cs typeface="Verdana"/>
              </a:rPr>
              <a:t>S</a:t>
            </a:r>
            <a:r>
              <a:rPr sz="5600" spc="-844" dirty="0">
                <a:latin typeface="Verdana"/>
                <a:cs typeface="Verdana"/>
              </a:rPr>
              <a:t> </a:t>
            </a:r>
            <a:r>
              <a:rPr sz="5600" spc="710" dirty="0">
                <a:latin typeface="Verdana"/>
                <a:cs typeface="Verdana"/>
              </a:rPr>
              <a:t>F</a:t>
            </a:r>
            <a:r>
              <a:rPr sz="5600" spc="-350" dirty="0">
                <a:latin typeface="Verdana"/>
                <a:cs typeface="Verdana"/>
              </a:rPr>
              <a:t>I</a:t>
            </a:r>
            <a:r>
              <a:rPr sz="5600" spc="894" dirty="0">
                <a:latin typeface="Verdana"/>
                <a:cs typeface="Verdana"/>
              </a:rPr>
              <a:t>L</a:t>
            </a:r>
            <a:r>
              <a:rPr sz="5600" spc="1180" dirty="0">
                <a:latin typeface="Verdana"/>
                <a:cs typeface="Verdana"/>
              </a:rPr>
              <a:t>M</a:t>
            </a:r>
            <a:r>
              <a:rPr sz="5600" spc="175" dirty="0">
                <a:latin typeface="Verdana"/>
                <a:cs typeface="Verdana"/>
              </a:rPr>
              <a:t>S</a:t>
            </a:r>
            <a:r>
              <a:rPr sz="5600" spc="-844" dirty="0">
                <a:latin typeface="Verdana"/>
                <a:cs typeface="Verdana"/>
              </a:rPr>
              <a:t> </a:t>
            </a:r>
            <a:r>
              <a:rPr sz="5600" spc="735" dirty="0">
                <a:latin typeface="Verdana"/>
                <a:cs typeface="Verdana"/>
              </a:rPr>
              <a:t>P</a:t>
            </a:r>
            <a:r>
              <a:rPr sz="5600" spc="690" dirty="0">
                <a:latin typeface="Verdana"/>
                <a:cs typeface="Verdana"/>
              </a:rPr>
              <a:t>A</a:t>
            </a:r>
            <a:r>
              <a:rPr sz="5600" spc="315" dirty="0">
                <a:latin typeface="Verdana"/>
                <a:cs typeface="Verdana"/>
              </a:rPr>
              <a:t>R  </a:t>
            </a:r>
            <a:r>
              <a:rPr sz="5600" spc="690" dirty="0">
                <a:latin typeface="Verdana"/>
                <a:cs typeface="Verdana"/>
              </a:rPr>
              <a:t>A</a:t>
            </a:r>
            <a:r>
              <a:rPr sz="5600" spc="780" dirty="0">
                <a:latin typeface="Verdana"/>
                <a:cs typeface="Verdana"/>
              </a:rPr>
              <a:t>C</a:t>
            </a:r>
            <a:r>
              <a:rPr sz="5600" spc="585" dirty="0">
                <a:latin typeface="Verdana"/>
                <a:cs typeface="Verdana"/>
              </a:rPr>
              <a:t>T</a:t>
            </a:r>
            <a:r>
              <a:rPr sz="5600" spc="540" dirty="0">
                <a:latin typeface="Verdana"/>
                <a:cs typeface="Verdana"/>
              </a:rPr>
              <a:t>E</a:t>
            </a:r>
            <a:r>
              <a:rPr sz="5600" spc="490" dirty="0">
                <a:latin typeface="Verdana"/>
                <a:cs typeface="Verdana"/>
              </a:rPr>
              <a:t>U</a:t>
            </a:r>
            <a:r>
              <a:rPr sz="5600" spc="470" dirty="0">
                <a:latin typeface="Verdana"/>
                <a:cs typeface="Verdana"/>
              </a:rPr>
              <a:t>R</a:t>
            </a:r>
            <a:r>
              <a:rPr sz="5600" spc="-844" dirty="0">
                <a:latin typeface="Verdana"/>
                <a:cs typeface="Verdana"/>
              </a:rPr>
              <a:t> </a:t>
            </a:r>
            <a:r>
              <a:rPr sz="5600" spc="540" dirty="0">
                <a:latin typeface="Verdana"/>
                <a:cs typeface="Verdana"/>
              </a:rPr>
              <a:t>E</a:t>
            </a:r>
            <a:r>
              <a:rPr sz="5600" spc="590" dirty="0">
                <a:latin typeface="Verdana"/>
                <a:cs typeface="Verdana"/>
              </a:rPr>
              <a:t>T</a:t>
            </a:r>
            <a:r>
              <a:rPr sz="5600" spc="-844" dirty="0">
                <a:latin typeface="Verdana"/>
                <a:cs typeface="Verdana"/>
              </a:rPr>
              <a:t> </a:t>
            </a:r>
            <a:r>
              <a:rPr sz="5600" spc="470" dirty="0">
                <a:latin typeface="Verdana"/>
                <a:cs typeface="Verdana"/>
              </a:rPr>
              <a:t>D</a:t>
            </a:r>
            <a:r>
              <a:rPr sz="5600" spc="690" dirty="0">
                <a:latin typeface="Verdana"/>
                <a:cs typeface="Verdana"/>
              </a:rPr>
              <a:t>A</a:t>
            </a:r>
            <a:r>
              <a:rPr sz="5600" spc="585" dirty="0">
                <a:latin typeface="Verdana"/>
                <a:cs typeface="Verdana"/>
              </a:rPr>
              <a:t>T</a:t>
            </a:r>
            <a:r>
              <a:rPr sz="5600" spc="545" dirty="0">
                <a:latin typeface="Verdana"/>
                <a:cs typeface="Verdana"/>
              </a:rPr>
              <a:t>E</a:t>
            </a:r>
            <a:endParaRPr sz="5600" dirty="0">
              <a:latin typeface="Verdana"/>
              <a:cs typeface="Verdana"/>
            </a:endParaRPr>
          </a:p>
          <a:p>
            <a:pPr marL="18415">
              <a:lnSpc>
                <a:spcPct val="100000"/>
              </a:lnSpc>
              <a:spcBef>
                <a:spcPts val="1970"/>
              </a:spcBef>
            </a:pPr>
            <a:r>
              <a:rPr sz="1400" i="1" spc="185" dirty="0">
                <a:latin typeface="Verdana"/>
                <a:cs typeface="Verdana"/>
              </a:rPr>
              <a:t>Exemple</a:t>
            </a:r>
            <a:r>
              <a:rPr sz="1400" i="1" spc="229" dirty="0">
                <a:latin typeface="Verdana"/>
                <a:cs typeface="Verdana"/>
              </a:rPr>
              <a:t> </a:t>
            </a:r>
            <a:r>
              <a:rPr sz="1400" i="1" spc="140" dirty="0">
                <a:latin typeface="Verdana"/>
                <a:cs typeface="Verdana"/>
              </a:rPr>
              <a:t>Vin</a:t>
            </a:r>
            <a:r>
              <a:rPr sz="1400" i="1" spc="229" dirty="0">
                <a:latin typeface="Verdana"/>
                <a:cs typeface="Verdana"/>
              </a:rPr>
              <a:t> </a:t>
            </a:r>
            <a:r>
              <a:rPr sz="1400" i="1" spc="160" dirty="0">
                <a:latin typeface="Verdana"/>
                <a:cs typeface="Verdana"/>
              </a:rPr>
              <a:t>Diesel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1256" y="3724164"/>
            <a:ext cx="10028965" cy="51968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6251" y="893536"/>
            <a:ext cx="6736080" cy="94833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5600" spc="894" dirty="0"/>
              <a:t>L</a:t>
            </a:r>
            <a:r>
              <a:rPr sz="5600" spc="540" dirty="0"/>
              <a:t>E</a:t>
            </a:r>
            <a:r>
              <a:rPr sz="5600" spc="175" dirty="0"/>
              <a:t>S</a:t>
            </a:r>
            <a:r>
              <a:rPr sz="5600" spc="-844" dirty="0"/>
              <a:t> </a:t>
            </a:r>
            <a:r>
              <a:rPr sz="5600" spc="735" dirty="0"/>
              <a:t>P</a:t>
            </a:r>
            <a:r>
              <a:rPr sz="5600" spc="-350" dirty="0"/>
              <a:t>I</a:t>
            </a:r>
            <a:r>
              <a:rPr sz="5600" spc="465" dirty="0"/>
              <a:t>R</a:t>
            </a:r>
            <a:r>
              <a:rPr sz="5600" spc="540" dirty="0"/>
              <a:t>E</a:t>
            </a:r>
            <a:r>
              <a:rPr sz="5600" spc="175" dirty="0"/>
              <a:t>S</a:t>
            </a:r>
            <a:r>
              <a:rPr sz="5600" spc="-844" dirty="0"/>
              <a:t> </a:t>
            </a:r>
            <a:r>
              <a:rPr sz="5600" spc="710" dirty="0"/>
              <a:t>F</a:t>
            </a:r>
            <a:r>
              <a:rPr sz="5600" spc="-350" dirty="0"/>
              <a:t>I</a:t>
            </a:r>
            <a:r>
              <a:rPr sz="5600" spc="894" dirty="0"/>
              <a:t>L</a:t>
            </a:r>
            <a:r>
              <a:rPr sz="5600" spc="1180" dirty="0"/>
              <a:t>M</a:t>
            </a:r>
            <a:r>
              <a:rPr sz="5600" spc="175" dirty="0"/>
              <a:t>S</a:t>
            </a:r>
            <a:endParaRPr sz="5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4044" y="4516366"/>
            <a:ext cx="11443007" cy="447542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24400" y="952500"/>
            <a:ext cx="8343265" cy="269938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1010"/>
              </a:spcBef>
            </a:pPr>
            <a:r>
              <a:rPr lang="fr-FR" sz="5600" spc="585" dirty="0">
                <a:latin typeface="Verdana"/>
                <a:cs typeface="Verdana"/>
              </a:rPr>
              <a:t>T</a:t>
            </a:r>
            <a:r>
              <a:rPr lang="fr-FR" sz="5600" spc="465" dirty="0">
                <a:latin typeface="Verdana"/>
                <a:cs typeface="Verdana"/>
              </a:rPr>
              <a:t>R</a:t>
            </a:r>
            <a:r>
              <a:rPr lang="fr-FR" sz="5600" spc="630" dirty="0">
                <a:latin typeface="Verdana"/>
                <a:cs typeface="Verdana"/>
              </a:rPr>
              <a:t>O</a:t>
            </a:r>
            <a:r>
              <a:rPr lang="fr-FR" sz="5600" spc="490" dirty="0">
                <a:latin typeface="Verdana"/>
                <a:cs typeface="Verdana"/>
              </a:rPr>
              <a:t>U</a:t>
            </a:r>
            <a:r>
              <a:rPr lang="fr-FR" sz="5600" spc="915" dirty="0">
                <a:latin typeface="Verdana"/>
                <a:cs typeface="Verdana"/>
              </a:rPr>
              <a:t>V</a:t>
            </a:r>
            <a:r>
              <a:rPr lang="fr-FR" sz="5600" spc="540" dirty="0">
                <a:latin typeface="Verdana"/>
                <a:cs typeface="Verdana"/>
              </a:rPr>
              <a:t>E</a:t>
            </a:r>
            <a:r>
              <a:rPr lang="fr-FR" sz="5600" spc="470" dirty="0">
                <a:latin typeface="Verdana"/>
                <a:cs typeface="Verdana"/>
              </a:rPr>
              <a:t>R</a:t>
            </a:r>
            <a:r>
              <a:rPr lang="fr-FR" sz="5600" spc="-844" dirty="0">
                <a:latin typeface="Verdana"/>
                <a:cs typeface="Verdana"/>
              </a:rPr>
              <a:t> </a:t>
            </a:r>
            <a:r>
              <a:rPr lang="fr-FR" sz="5600" spc="894" dirty="0">
                <a:latin typeface="Verdana"/>
                <a:cs typeface="Verdana"/>
              </a:rPr>
              <a:t>L</a:t>
            </a:r>
            <a:r>
              <a:rPr lang="fr-FR" sz="5600" spc="540" dirty="0">
                <a:latin typeface="Verdana"/>
                <a:cs typeface="Verdana"/>
              </a:rPr>
              <a:t>E</a:t>
            </a:r>
            <a:r>
              <a:rPr lang="fr-FR" sz="5600" spc="175" dirty="0">
                <a:latin typeface="Verdana"/>
                <a:cs typeface="Verdana"/>
              </a:rPr>
              <a:t>S</a:t>
            </a:r>
            <a:r>
              <a:rPr lang="fr-FR" sz="5600" spc="-844" dirty="0">
                <a:latin typeface="Verdana"/>
                <a:cs typeface="Verdana"/>
              </a:rPr>
              <a:t> </a:t>
            </a:r>
            <a:r>
              <a:rPr lang="fr-FR" sz="5600" spc="710" dirty="0">
                <a:latin typeface="Verdana"/>
                <a:cs typeface="Verdana"/>
              </a:rPr>
              <a:t>F</a:t>
            </a:r>
            <a:r>
              <a:rPr lang="fr-FR" sz="5600" spc="-350" dirty="0">
                <a:latin typeface="Verdana"/>
                <a:cs typeface="Verdana"/>
              </a:rPr>
              <a:t>I</a:t>
            </a:r>
            <a:r>
              <a:rPr lang="fr-FR" sz="5600" spc="894" dirty="0">
                <a:latin typeface="Verdana"/>
                <a:cs typeface="Verdana"/>
              </a:rPr>
              <a:t>L</a:t>
            </a:r>
            <a:r>
              <a:rPr lang="fr-FR" sz="5600" spc="1180" dirty="0">
                <a:latin typeface="Verdana"/>
                <a:cs typeface="Verdana"/>
              </a:rPr>
              <a:t>M</a:t>
            </a:r>
            <a:r>
              <a:rPr lang="fr-FR" sz="5600" spc="120" dirty="0">
                <a:latin typeface="Verdana"/>
                <a:cs typeface="Verdana"/>
              </a:rPr>
              <a:t>S  </a:t>
            </a:r>
            <a:r>
              <a:rPr lang="fr-FR" sz="5600" spc="735" dirty="0">
                <a:latin typeface="Verdana"/>
                <a:cs typeface="Verdana"/>
              </a:rPr>
              <a:t>P</a:t>
            </a:r>
            <a:r>
              <a:rPr lang="fr-FR" sz="5600" spc="690" dirty="0">
                <a:latin typeface="Verdana"/>
                <a:cs typeface="Verdana"/>
              </a:rPr>
              <a:t>A</a:t>
            </a:r>
            <a:r>
              <a:rPr lang="fr-FR" sz="5600" spc="470" dirty="0">
                <a:latin typeface="Verdana"/>
                <a:cs typeface="Verdana"/>
              </a:rPr>
              <a:t>R</a:t>
            </a:r>
            <a:r>
              <a:rPr lang="fr-FR" sz="5600" spc="-844" dirty="0">
                <a:latin typeface="Verdana"/>
                <a:cs typeface="Verdana"/>
              </a:rPr>
              <a:t> </a:t>
            </a:r>
            <a:r>
              <a:rPr lang="fr-FR" sz="5600" spc="509" dirty="0">
                <a:latin typeface="Verdana"/>
                <a:cs typeface="Verdana"/>
              </a:rPr>
              <a:t>G</a:t>
            </a:r>
            <a:r>
              <a:rPr lang="fr-FR" sz="5600" spc="540" dirty="0">
                <a:latin typeface="Verdana"/>
                <a:cs typeface="Verdana"/>
              </a:rPr>
              <a:t>E</a:t>
            </a:r>
            <a:r>
              <a:rPr lang="fr-FR" sz="5600" spc="885" dirty="0">
                <a:latin typeface="Verdana"/>
                <a:cs typeface="Verdana"/>
              </a:rPr>
              <a:t>N</a:t>
            </a:r>
            <a:r>
              <a:rPr lang="fr-FR" sz="5600" spc="465" dirty="0">
                <a:latin typeface="Verdana"/>
                <a:cs typeface="Verdana"/>
              </a:rPr>
              <a:t>R</a:t>
            </a:r>
            <a:r>
              <a:rPr lang="fr-FR" sz="5600" spc="545" dirty="0">
                <a:latin typeface="Verdana"/>
                <a:cs typeface="Verdana"/>
              </a:rPr>
              <a:t>E</a:t>
            </a:r>
            <a:endParaRPr lang="fr-FR" sz="5600" dirty="0">
              <a:latin typeface="Verdana"/>
              <a:cs typeface="Verdana"/>
            </a:endParaRPr>
          </a:p>
          <a:p>
            <a:pPr marL="18415">
              <a:lnSpc>
                <a:spcPct val="100000"/>
              </a:lnSpc>
              <a:spcBef>
                <a:spcPts val="1970"/>
              </a:spcBef>
            </a:pPr>
            <a:r>
              <a:rPr lang="fr-FR" sz="1400" i="1" spc="185" dirty="0">
                <a:latin typeface="Verdana"/>
                <a:cs typeface="Verdana"/>
              </a:rPr>
              <a:t>Exemple</a:t>
            </a:r>
            <a:r>
              <a:rPr lang="fr-FR" sz="1400" i="1" spc="215" dirty="0">
                <a:latin typeface="Verdana"/>
                <a:cs typeface="Verdana"/>
              </a:rPr>
              <a:t> </a:t>
            </a:r>
            <a:r>
              <a:rPr lang="fr-FR" sz="1400" i="1" spc="185" dirty="0" err="1">
                <a:latin typeface="Verdana"/>
                <a:cs typeface="Verdana"/>
              </a:rPr>
              <a:t>Comedy</a:t>
            </a:r>
            <a:endParaRPr lang="fr-FR"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lang="fr-FR" sz="1700" dirty="0">
              <a:latin typeface="Verdana"/>
              <a:cs typeface="Verdana"/>
            </a:endParaRPr>
          </a:p>
          <a:p>
            <a:pPr marL="18415">
              <a:lnSpc>
                <a:spcPct val="100000"/>
              </a:lnSpc>
              <a:spcBef>
                <a:spcPts val="1045"/>
              </a:spcBef>
            </a:pPr>
            <a:endParaRPr lang="fr-FR"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101</Words>
  <Application>Microsoft Office PowerPoint</Application>
  <PresentationFormat>Personnalisé</PresentationFormat>
  <Paragraphs>39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Georgia</vt:lpstr>
      <vt:lpstr>Roboto</vt:lpstr>
      <vt:lpstr>Trebuchet MS</vt:lpstr>
      <vt:lpstr>Verdana</vt:lpstr>
      <vt:lpstr>Office Theme</vt:lpstr>
      <vt:lpstr>Présentation PowerPoint</vt:lpstr>
      <vt:lpstr>Présentation PowerPoint</vt:lpstr>
      <vt:lpstr>Présentation PowerPoint</vt:lpstr>
      <vt:lpstr>DATA SET INFORMATION</vt:lpstr>
      <vt:lpstr>QUERIES</vt:lpstr>
      <vt:lpstr> TOP 10 FILMS EN 2016</vt:lpstr>
      <vt:lpstr>Présentation PowerPoint</vt:lpstr>
      <vt:lpstr>LES PIRES FILMS</vt:lpstr>
      <vt:lpstr>Présentation PowerPoint</vt:lpstr>
      <vt:lpstr>Présentation PowerPoint</vt:lpstr>
      <vt:lpstr>LES REALISATEURS</vt:lpstr>
      <vt:lpstr>COMBIEN DE FILMS PAR GENRE</vt:lpstr>
      <vt:lpstr>MOYENNE DES VOTES PAR GENRE</vt:lpstr>
      <vt:lpstr>MAXIMUM RATES PER GENRE</vt:lpstr>
      <vt:lpstr>MOYENNE DES DURÉES DES FILMS  PAR RÉALISATEURS</vt:lpstr>
      <vt:lpstr>TOTAL FILMS PAR REALISATEURS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Projet</dc:title>
  <dc:creator>yassine samadi</dc:creator>
  <cp:keywords>DAE1pNR9D5s,BAE1IVCAPwg</cp:keywords>
  <cp:lastModifiedBy>ESSAMADI Mohamed Yassine</cp:lastModifiedBy>
  <cp:revision>3</cp:revision>
  <dcterms:created xsi:type="dcterms:W3CDTF">2022-01-16T23:20:25Z</dcterms:created>
  <dcterms:modified xsi:type="dcterms:W3CDTF">2022-01-17T09:10:00Z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2022-01-16T00:00:00Z</vt:filetime>
  </property>
  <property fmtid="{D5CDD505-2E9C-101B-9397-08002B2CF9AE}" pid="3" name="Creator">
    <vt:lpwstr>Canva</vt:lpwstr>
  </property>
  <property fmtid="{D5CDD505-2E9C-101B-9397-08002B2CF9AE}" pid="4" name="LastSaved">
    <vt:filetime>2022-01-16T00:00:00Z</vt:filetime>
  </property>
</Properties>
</file>